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295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23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816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00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78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249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13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31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663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7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50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70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2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2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47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16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69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84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62ADD3-899E-44B1-83DE-47E1356EB8E4}" type="datetimeFigureOut">
              <a:rPr lang="de-DE" smtClean="0"/>
              <a:t>28.10.2025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C9E68D-BB81-4C47-B6D0-A735632B27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29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9DB05D8-91AE-4073-A4BB-6652DDEC0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5537">
            <a:off x="332763" y="1313226"/>
            <a:ext cx="73152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E5702D-EAA4-4593-9670-AF8B3D206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1505" y="2768367"/>
            <a:ext cx="9144000" cy="1124126"/>
          </a:xfrm>
          <a:noFill/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>Bildungsins</a:t>
            </a:r>
            <a:r>
              <a:rPr lang="de-DE" dirty="0"/>
              <a:t>titut des Handels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D80DDC-060B-477E-96D5-BE06A179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7570" y="4173521"/>
            <a:ext cx="6400800" cy="1468073"/>
          </a:xfrm>
          <a:noFill/>
          <a:ln>
            <a:noFill/>
          </a:ln>
        </p:spPr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3600" dirty="0">
                <a:solidFill>
                  <a:schemeClr val="tx1"/>
                </a:solidFill>
              </a:rPr>
              <a:t>Schnorrstraße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4000" dirty="0">
                <a:solidFill>
                  <a:schemeClr val="tx1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07993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fractur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8331F-466F-4408-911F-D1C3F6AB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891006" cy="1151965"/>
          </a:xfrm>
        </p:spPr>
        <p:txBody>
          <a:bodyPr>
            <a:normAutofit fontScale="90000"/>
          </a:bodyPr>
          <a:lstStyle/>
          <a:p>
            <a:pPr algn="r"/>
            <a:r>
              <a:rPr lang="de-DE" sz="6000" b="1" dirty="0">
                <a:solidFill>
                  <a:srgbClr val="002060"/>
                </a:solidFill>
              </a:rPr>
              <a:t>Standort des Bildungsinstitutes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497AA7-7904-4690-89C6-E0F55913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3" y="2484802"/>
            <a:ext cx="9579335" cy="26098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579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2FEF8-9B26-4F1F-A88C-4AFA1BAE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570" y="4301067"/>
            <a:ext cx="8534400" cy="1053283"/>
          </a:xfrm>
          <a:noFill/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002060"/>
                </a:solidFill>
              </a:rPr>
              <a:t>Wir stellen uns vor!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BDA50C-8995-44D1-AB3F-63596EE115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Wir bieten Kurse in: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Computer Grundkurs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Computer für Fortgeschrittene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Englisch Grundkurs und für    	Fortgeschrittene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Textile Warenkunde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Warenkunde Lebensmittel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Multimedia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Kassentraining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400A25-3D03-4CAD-B0BD-849EADD4B0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Deutschkurse für Migranten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Integrationskurse für Migranten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Verkaufstraining für Migranten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Kurse in der JVA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 marL="0" indent="0">
              <a:buNone/>
            </a:pPr>
            <a:r>
              <a:rPr lang="de-DE" dirty="0"/>
              <a:t>Zusatzleitungen: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Sozialpädagogen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Psychologe</a:t>
            </a:r>
          </a:p>
        </p:txBody>
      </p:sp>
    </p:spTree>
    <p:extLst>
      <p:ext uri="{BB962C8B-B14F-4D97-AF65-F5344CB8AC3E}">
        <p14:creationId xmlns:p14="http://schemas.microsoft.com/office/powerpoint/2010/main" val="31291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8000">
        <p14:pan dir="u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286138-3BA5-4852-8E62-5A62DFAF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3155">
            <a:off x="390033" y="919268"/>
            <a:ext cx="6331028" cy="2902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3662C3A-79CA-45CD-9ABA-1D20D616B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2163">
            <a:off x="6089369" y="409984"/>
            <a:ext cx="5467350" cy="2343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D7D8F93-AA73-4421-BD4C-88E05F4A5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2909">
            <a:off x="4419354" y="3719704"/>
            <a:ext cx="7200900" cy="2085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14BC8C-ED90-4B12-932A-4CD0ABD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7105" y="342900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92D050"/>
                </a:solidFill>
              </a:rPr>
              <a:t>Textile Verkaufsstelle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7D0FB99-0B84-4ADB-82E2-272DFC3EC142}"/>
              </a:ext>
            </a:extLst>
          </p:cNvPr>
          <p:cNvSpPr txBox="1"/>
          <p:nvPr/>
        </p:nvSpPr>
        <p:spPr>
          <a:xfrm>
            <a:off x="7407479" y="2526006"/>
            <a:ext cx="380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92D050"/>
                </a:solidFill>
              </a:rPr>
              <a:t>PC – Raum …</a:t>
            </a:r>
          </a:p>
        </p:txBody>
      </p:sp>
    </p:spTree>
    <p:extLst>
      <p:ext uri="{BB962C8B-B14F-4D97-AF65-F5344CB8AC3E}">
        <p14:creationId xmlns:p14="http://schemas.microsoft.com/office/powerpoint/2010/main" val="42821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allOve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F8B6D-A7F3-4FA7-BF4C-9DD36FE1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00"/>
          </a:xfrm>
        </p:spPr>
        <p:txBody>
          <a:bodyPr/>
          <a:lstStyle/>
          <a:p>
            <a:pPr algn="ctr"/>
            <a:r>
              <a:rPr lang="de-DE" dirty="0"/>
              <a:t>Öffnungszeiten, Daten: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67085F7-3FE1-4782-AC4C-07659F2C7525}"/>
              </a:ext>
            </a:extLst>
          </p:cNvPr>
          <p:cNvSpPr/>
          <p:nvPr/>
        </p:nvSpPr>
        <p:spPr>
          <a:xfrm>
            <a:off x="1933575" y="4218106"/>
            <a:ext cx="1025842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So sind wir erreichbar:</a:t>
            </a:r>
          </a:p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Info-Hotline: 0351/4651462 (Mo–Fr: 7.00 bis 16.00 Uhr)</a:t>
            </a:r>
            <a:b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</a:br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Fax: 0351/4651192</a:t>
            </a:r>
            <a:b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</a:br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E-Mail </a:t>
            </a:r>
            <a:r>
              <a:rPr lang="de-DE" b="0" i="0" u="none" strike="noStrike" dirty="0">
                <a:solidFill>
                  <a:srgbClr val="113981"/>
                </a:solidFill>
                <a:effectLst/>
                <a:latin typeface="&amp;quot"/>
              </a:rPr>
              <a:t>info</a:t>
            </a:r>
            <a:r>
              <a:rPr lang="de-DE" dirty="0">
                <a:solidFill>
                  <a:srgbClr val="113981"/>
                </a:solidFill>
                <a:latin typeface="&amp;quot"/>
              </a:rPr>
              <a:t>@</a:t>
            </a:r>
            <a:r>
              <a:rPr lang="de-DE" b="0" i="0" u="none" strike="noStrike" dirty="0">
                <a:solidFill>
                  <a:srgbClr val="113981"/>
                </a:solidFill>
                <a:effectLst/>
                <a:latin typeface="&amp;quot"/>
              </a:rPr>
              <a:t>bdhdd</a:t>
            </a:r>
            <a:r>
              <a:rPr lang="de-DE" dirty="0">
                <a:solidFill>
                  <a:srgbClr val="113981"/>
                </a:solidFill>
                <a:latin typeface="&amp;quot"/>
              </a:rPr>
              <a:t>.</a:t>
            </a:r>
            <a:r>
              <a:rPr lang="de-DE" b="0" i="0" u="none" strike="noStrike" dirty="0">
                <a:solidFill>
                  <a:srgbClr val="113981"/>
                </a:solidFill>
                <a:effectLst/>
                <a:latin typeface="&amp;quot"/>
              </a:rPr>
              <a:t>de</a:t>
            </a:r>
            <a:endParaRPr lang="de-DE" b="0" i="0" u="none" strike="noStrike" dirty="0">
              <a:solidFill>
                <a:srgbClr val="000000"/>
              </a:solidFill>
              <a:effectLst/>
              <a:latin typeface="&amp;quot"/>
            </a:endParaRPr>
          </a:p>
          <a:p>
            <a:endParaRPr lang="de-DE" sz="1600" b="0" i="0" u="none" strike="noStrike" dirty="0">
              <a:solidFill>
                <a:schemeClr val="bg1"/>
              </a:solidFill>
              <a:effectLst/>
              <a:latin typeface="&amp;quot"/>
            </a:endParaRPr>
          </a:p>
          <a:p>
            <a:r>
              <a:rPr lang="de-DE" sz="1600" b="0" i="0" u="none" strike="noStrike" dirty="0">
                <a:solidFill>
                  <a:schemeClr val="bg1"/>
                </a:solidFill>
                <a:effectLst/>
                <a:latin typeface="&amp;quot"/>
              </a:rPr>
              <a:t>Möchten Sie eine persönliche Beratung über Ihre individuellen Weiterbildungsmöglichkeiten, </a:t>
            </a:r>
          </a:p>
          <a:p>
            <a:r>
              <a:rPr lang="de-DE" sz="1600" b="0" i="0" u="none" strike="noStrike" dirty="0">
                <a:solidFill>
                  <a:schemeClr val="bg1"/>
                </a:solidFill>
                <a:effectLst/>
                <a:latin typeface="&amp;quot"/>
              </a:rPr>
              <a:t>so erreichen Sie uns montags bis freitags von 8:30 bis 15:00 Uhr.</a:t>
            </a:r>
          </a:p>
          <a:p>
            <a:r>
              <a:rPr lang="de-DE" sz="1600" b="0" i="0" u="none" strike="noStrike" dirty="0">
                <a:solidFill>
                  <a:schemeClr val="bg1"/>
                </a:solidFill>
                <a:effectLst/>
                <a:latin typeface="&amp;quot"/>
              </a:rPr>
              <a:t>Bildungsinstitut des Handels e.V.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1ED99C-D990-427C-8D3B-E1512025273B}"/>
              </a:ext>
            </a:extLst>
          </p:cNvPr>
          <p:cNvSpPr/>
          <p:nvPr/>
        </p:nvSpPr>
        <p:spPr>
          <a:xfrm>
            <a:off x="419450" y="1326336"/>
            <a:ext cx="11685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0" dirty="0">
                <a:solidFill>
                  <a:srgbClr val="443F3F"/>
                </a:solidFill>
                <a:effectLst/>
                <a:latin typeface="&amp;quot"/>
              </a:rPr>
              <a:t>Kontakt und Beratung</a:t>
            </a:r>
          </a:p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Fragen zu unseren Bildungsangeboten beantworten wir schnell und kompetent. Wir freuen uns auf Ihren Anruf, </a:t>
            </a:r>
          </a:p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Ihre E-Mail oder eine Anfrage über das Kontaktformular auf dieser Homepage. Wir werden uns umgehend bei Ihnen melden.</a:t>
            </a:r>
          </a:p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	Wir beraten und informieren rund um folgende Themen: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Bildungsangebote des BdH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Anforderungen und Zugangsvoraussetzungen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Ausbildungskosten und Fördermöglichkeiten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Perspektiven auf dem Arbeitsmarkt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&amp;quot"/>
              </a:rPr>
              <a:t>Veranstaltungstermine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3FC6E5-D7B9-46DF-A04D-C9BB0E20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5285">
            <a:off x="5848915" y="2422641"/>
            <a:ext cx="5113364" cy="2291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1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Wichtiges Ereig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ichtiges Ereig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chtiges Ereig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185</Words>
  <Application>Microsoft Office PowerPoint</Application>
  <PresentationFormat>Breitbild</PresentationFormat>
  <Paragraphs>39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&amp;quot</vt:lpstr>
      <vt:lpstr>Arial</vt:lpstr>
      <vt:lpstr>Impact</vt:lpstr>
      <vt:lpstr>Wingdings</vt:lpstr>
      <vt:lpstr>Wichtiges Ereignis</vt:lpstr>
      <vt:lpstr>Bildungsinstitut des Handels</vt:lpstr>
      <vt:lpstr>Standort des Bildungsinstitutes</vt:lpstr>
      <vt:lpstr>Wir stellen uns vor!</vt:lpstr>
      <vt:lpstr>Textile Verkaufsstelle</vt:lpstr>
      <vt:lpstr>Öffnungszeiten, Daten: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Ochmann</dc:creator>
  <cp:lastModifiedBy>wolfg</cp:lastModifiedBy>
  <cp:revision>21</cp:revision>
  <dcterms:created xsi:type="dcterms:W3CDTF">2019-05-02T08:09:55Z</dcterms:created>
  <dcterms:modified xsi:type="dcterms:W3CDTF">2025-10-28T13:21:50Z</dcterms:modified>
</cp:coreProperties>
</file>